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C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62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81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26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42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16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22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1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57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74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11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89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9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raw.githubusercontent.com/amankharwal/Website-data/master/IRIS.csv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unnatisaxena/OIBSIP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C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lines in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7ED0692-3248-B3A0-B35C-D8ED1614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12" r="12076" b="1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3CC4F-7E0E-5293-ED2E-45C6CFEE6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820" y="1388896"/>
            <a:ext cx="4288456" cy="279860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UNNATI SAXENA</a:t>
            </a:r>
            <a:br>
              <a:rPr lang="en-US" sz="3800" dirty="0">
                <a:solidFill>
                  <a:srgbClr val="FFFFFF"/>
                </a:solidFill>
              </a:rPr>
            </a:br>
            <a:br>
              <a:rPr lang="en-US" sz="3800" dirty="0">
                <a:solidFill>
                  <a:srgbClr val="FFFFFF"/>
                </a:solidFill>
              </a:rPr>
            </a:br>
            <a:r>
              <a:rPr lang="en-US" sz="3800" dirty="0">
                <a:solidFill>
                  <a:srgbClr val="FFFFFF"/>
                </a:solidFill>
              </a:rPr>
              <a:t>Data Science intern at Oasis </a:t>
            </a:r>
            <a:r>
              <a:rPr lang="en-US" sz="3800" dirty="0" err="1">
                <a:solidFill>
                  <a:srgbClr val="FFFFFF"/>
                </a:solidFill>
              </a:rPr>
              <a:t>Infobyte</a:t>
            </a:r>
            <a:endParaRPr lang="en-IN" sz="3800" dirty="0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A11A64-0CA2-D1DB-0C77-0AD24BF5CE34}"/>
              </a:ext>
            </a:extLst>
          </p:cNvPr>
          <p:cNvSpPr/>
          <p:nvPr/>
        </p:nvSpPr>
        <p:spPr>
          <a:xfrm>
            <a:off x="6351092" y="887249"/>
            <a:ext cx="4176000" cy="4210045"/>
          </a:xfrm>
          <a:prstGeom prst="ellipse">
            <a:avLst/>
          </a:prstGeom>
          <a:blipFill dpi="0" rotWithShape="1">
            <a:blip r:embed="rId3"/>
            <a:srcRect/>
            <a:stretch>
              <a:fillRect l="-5604" t="-38075" r="-7328" b="-387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52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owers of an orchid">
            <a:extLst>
              <a:ext uri="{FF2B5EF4-FFF2-40B4-BE49-F238E27FC236}">
                <a16:creationId xmlns:a16="http://schemas.microsoft.com/office/drawing/2014/main" id="{8FA7B54F-8C8A-1F33-3F3D-2404083177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67" b="28320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7C769-C331-39EC-2BBB-B3F9429DB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699" y="800815"/>
            <a:ext cx="4235213" cy="280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TASK 1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IRIS FLOWER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91604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Time Laps Of Flowers Blooming">
            <a:extLst>
              <a:ext uri="{FF2B5EF4-FFF2-40B4-BE49-F238E27FC236}">
                <a16:creationId xmlns:a16="http://schemas.microsoft.com/office/drawing/2014/main" id="{83E164F4-49DE-7A38-C432-A8D457485A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54BA7-91D9-915E-818C-37CDC8F4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748" y="145913"/>
            <a:ext cx="7821252" cy="214891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just"/>
            <a:r>
              <a:rPr lang="en-US" sz="2400" kern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Iris flower has three species; </a:t>
            </a:r>
            <a:r>
              <a:rPr lang="en-US" sz="2400" kern="12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setosa</a:t>
            </a:r>
            <a:r>
              <a:rPr lang="en-US" sz="2400" kern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versicolor, and virginica, which differs according to their measurements. Now assume that you have the measurements of the iris flowers according to their species, and here your task is to train a machine learning model that can learn from the measurements of the iris species and classify them.</a:t>
            </a:r>
            <a:endParaRPr lang="en-US" sz="24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51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C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576E0-DAA8-9341-2B0E-59DAC9C4C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267" y="1634247"/>
            <a:ext cx="5158185" cy="32022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 THE CODE IN THE GITHUB REPOSITORY</a:t>
            </a:r>
            <a:b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https://github.com/unnatisaxena/OIBSIP</a:t>
            </a:r>
            <a:endParaRPr lang="en-US" sz="4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37D6C6-7B6D-B4DC-B46A-77F88164F436}"/>
              </a:ext>
            </a:extLst>
          </p:cNvPr>
          <p:cNvSpPr/>
          <p:nvPr/>
        </p:nvSpPr>
        <p:spPr>
          <a:xfrm>
            <a:off x="0" y="0"/>
            <a:ext cx="5838092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BA2AD-CA74-8BF9-0D4F-5833233B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76" r="52049" b="9645"/>
          <a:stretch/>
        </p:blipFill>
        <p:spPr>
          <a:xfrm>
            <a:off x="0" y="0"/>
            <a:ext cx="587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6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E7FAD814-52E9-A623-06D5-776BC17F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6" r="-1" b="1366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BBD3A-A6E9-ECE0-BE3A-5A3C86515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834174"/>
            <a:ext cx="5257800" cy="1701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 Let me Know.</a:t>
            </a:r>
            <a:b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LinkedIn: https://www.linkedin.com/in/unnatisaxena/</a:t>
            </a:r>
            <a:b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4844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117</Words>
  <Application>Microsoft Office PowerPoint</Application>
  <PresentationFormat>Widescreen</PresentationFormat>
  <Paragraphs>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 Gothic</vt:lpstr>
      <vt:lpstr>ShapesVTI</vt:lpstr>
      <vt:lpstr>UNNATI SAXENA  Data Science intern at Oasis Infobyte</vt:lpstr>
      <vt:lpstr>TASK 1 IRIS FLOWER CLASSIFICATION</vt:lpstr>
      <vt:lpstr>Iris flower has three species; setosa, versicolor, and virginica, which differs according to their measurements. Now assume that you have the measurements of the iris flowers according to their species, and here your task is to train a machine learning model that can learn from the measurements of the iris species and classify them.</vt:lpstr>
      <vt:lpstr>CHECK THE CODE IN THE GITHUB REPOSITORY  https://github.com/unnatisaxena/OIBSIP</vt:lpstr>
      <vt:lpstr>Questions? Let me Know. LinkedIn: https://www.linkedin.com/in/unnatisaxena/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Unnati Saxena</dc:creator>
  <cp:lastModifiedBy>Unnati Saxena</cp:lastModifiedBy>
  <cp:revision>6</cp:revision>
  <dcterms:created xsi:type="dcterms:W3CDTF">2024-12-02T17:39:31Z</dcterms:created>
  <dcterms:modified xsi:type="dcterms:W3CDTF">2024-12-02T19:00:24Z</dcterms:modified>
</cp:coreProperties>
</file>